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7" r:id="rId4"/>
    <p:sldId id="258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2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E9591-530C-4700-951E-781ACAF5CC34}" type="datetimeFigureOut">
              <a:rPr lang="en-IN" smtClean="0"/>
              <a:t>22-08-2020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0AD9A-3223-415F-803D-D45F1A579AB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56410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E9591-530C-4700-951E-781ACAF5CC34}" type="datetimeFigureOut">
              <a:rPr lang="en-IN" smtClean="0"/>
              <a:t>22-08-2020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0AD9A-3223-415F-803D-D45F1A579AB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69531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E9591-530C-4700-951E-781ACAF5CC34}" type="datetimeFigureOut">
              <a:rPr lang="en-IN" smtClean="0"/>
              <a:t>22-08-2020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0AD9A-3223-415F-803D-D45F1A579AB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46659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E9591-530C-4700-951E-781ACAF5CC34}" type="datetimeFigureOut">
              <a:rPr lang="en-IN" smtClean="0"/>
              <a:t>22-08-2020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0AD9A-3223-415F-803D-D45F1A579AB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22035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E9591-530C-4700-951E-781ACAF5CC34}" type="datetimeFigureOut">
              <a:rPr lang="en-IN" smtClean="0"/>
              <a:t>22-08-2020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0AD9A-3223-415F-803D-D45F1A579AB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43319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E9591-530C-4700-951E-781ACAF5CC34}" type="datetimeFigureOut">
              <a:rPr lang="en-IN" smtClean="0"/>
              <a:t>22-08-2020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0AD9A-3223-415F-803D-D45F1A579AB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79216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E9591-530C-4700-951E-781ACAF5CC34}" type="datetimeFigureOut">
              <a:rPr lang="en-IN" smtClean="0"/>
              <a:t>22-08-2020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0AD9A-3223-415F-803D-D45F1A579AB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80411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E9591-530C-4700-951E-781ACAF5CC34}" type="datetimeFigureOut">
              <a:rPr lang="en-IN" smtClean="0"/>
              <a:t>22-08-2020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0AD9A-3223-415F-803D-D45F1A579AB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00294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E9591-530C-4700-951E-781ACAF5CC34}" type="datetimeFigureOut">
              <a:rPr lang="en-IN" smtClean="0"/>
              <a:t>22-08-2020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0AD9A-3223-415F-803D-D45F1A579AB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551806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E9591-530C-4700-951E-781ACAF5CC34}" type="datetimeFigureOut">
              <a:rPr lang="en-IN" smtClean="0"/>
              <a:t>22-08-2020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0AD9A-3223-415F-803D-D45F1A579AB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90312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E9591-530C-4700-951E-781ACAF5CC34}" type="datetimeFigureOut">
              <a:rPr lang="en-IN" smtClean="0"/>
              <a:t>22-08-2020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0AD9A-3223-415F-803D-D45F1A579AB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058937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BE9591-530C-4700-951E-781ACAF5CC34}" type="datetimeFigureOut">
              <a:rPr lang="en-IN" smtClean="0"/>
              <a:t>22-08-2020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60AD9A-3223-415F-803D-D45F1A579AB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617202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akpal.india@gmail.com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030A0"/>
                </a:solidFill>
              </a:rPr>
              <a:t>Rehabilitation council of India(RCI)</a:t>
            </a:r>
            <a:endParaRPr lang="en-IN" dirty="0">
              <a:solidFill>
                <a:srgbClr val="7030A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57350" y="3602038"/>
            <a:ext cx="9010650" cy="2513012"/>
          </a:xfrm>
        </p:spPr>
        <p:txBody>
          <a:bodyPr>
            <a:normAutofit fontScale="92500" lnSpcReduction="10000"/>
          </a:bodyPr>
          <a:lstStyle/>
          <a:p>
            <a:r>
              <a:rPr lang="en-US" sz="3200" dirty="0" smtClean="0"/>
              <a:t>Prof. Abhijit Kumar Pal</a:t>
            </a:r>
          </a:p>
          <a:p>
            <a:r>
              <a:rPr lang="en-US" sz="3200" dirty="0" err="1" smtClean="0"/>
              <a:t>Head,Dept</a:t>
            </a:r>
            <a:r>
              <a:rPr lang="en-US" sz="3200" dirty="0" smtClean="0"/>
              <a:t>. of Education</a:t>
            </a:r>
          </a:p>
          <a:p>
            <a:r>
              <a:rPr lang="en-US" sz="3200" dirty="0" smtClean="0"/>
              <a:t>West Bengal State university</a:t>
            </a:r>
          </a:p>
          <a:p>
            <a:r>
              <a:rPr lang="en-US" sz="3200" dirty="0" smtClean="0">
                <a:hlinkClick r:id="rId2"/>
              </a:rPr>
              <a:t>akpal.india@gmail.com</a:t>
            </a:r>
            <a:endParaRPr lang="en-US" sz="3200" dirty="0" smtClean="0"/>
          </a:p>
          <a:p>
            <a:r>
              <a:rPr lang="en-US" sz="3200" dirty="0" smtClean="0"/>
              <a:t>Study Material of M.A </a:t>
            </a:r>
            <a:r>
              <a:rPr lang="en-US" sz="3200" dirty="0" err="1" smtClean="0"/>
              <a:t>Sem</a:t>
            </a:r>
            <a:r>
              <a:rPr lang="en-US" sz="3200" dirty="0" smtClean="0"/>
              <a:t>-II </a:t>
            </a:r>
          </a:p>
          <a:p>
            <a:endParaRPr lang="en-IN" sz="4000" dirty="0"/>
          </a:p>
        </p:txBody>
      </p:sp>
    </p:spTree>
    <p:extLst>
      <p:ext uri="{BB962C8B-B14F-4D97-AF65-F5344CB8AC3E}">
        <p14:creationId xmlns:p14="http://schemas.microsoft.com/office/powerpoint/2010/main" val="8593504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Introduction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278537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5850" y="365125"/>
            <a:ext cx="10267950" cy="1325563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Brief History of RCI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1986- as a registered society</a:t>
            </a:r>
          </a:p>
          <a:p>
            <a:r>
              <a:rPr lang="en-US" dirty="0" smtClean="0"/>
              <a:t>1992,September- RCI Act</a:t>
            </a:r>
          </a:p>
          <a:p>
            <a:r>
              <a:rPr lang="en-US" dirty="0" smtClean="0"/>
              <a:t>1993,22</a:t>
            </a:r>
            <a:r>
              <a:rPr lang="en-US" baseline="30000" dirty="0" smtClean="0"/>
              <a:t>nd</a:t>
            </a:r>
            <a:r>
              <a:rPr lang="en-US" dirty="0" smtClean="0"/>
              <a:t>. June- A statutory body</a:t>
            </a:r>
          </a:p>
          <a:p>
            <a:r>
              <a:rPr lang="en-US" dirty="0" smtClean="0"/>
              <a:t>2000- The Act was amended by the Parliament to make RCI more powerful.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1397251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Organizational </a:t>
            </a:r>
            <a:r>
              <a:rPr lang="en-US" dirty="0" smtClean="0">
                <a:solidFill>
                  <a:srgbClr val="FF0000"/>
                </a:solidFill>
              </a:rPr>
              <a:t>Structure of RCI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General Council and Executive Committee</a:t>
            </a:r>
          </a:p>
          <a:p>
            <a:r>
              <a:rPr lang="en-US" dirty="0" smtClean="0"/>
              <a:t>Chairman – Supreme authority</a:t>
            </a:r>
          </a:p>
          <a:p>
            <a:r>
              <a:rPr lang="en-US" dirty="0" smtClean="0"/>
              <a:t>Member Secretary</a:t>
            </a:r>
          </a:p>
          <a:p>
            <a:r>
              <a:rPr lang="en-US" dirty="0" smtClean="0"/>
              <a:t>Expert Committee and </a:t>
            </a:r>
          </a:p>
          <a:p>
            <a:r>
              <a:rPr lang="en-US" dirty="0" smtClean="0"/>
              <a:t>Zonal Committee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3926368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Objectives of RCI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regulate the training, policies and Programme</a:t>
            </a:r>
          </a:p>
          <a:p>
            <a:r>
              <a:rPr lang="en-US" dirty="0" smtClean="0"/>
              <a:t>To bring standardized training courses for the professionals</a:t>
            </a:r>
          </a:p>
          <a:p>
            <a:r>
              <a:rPr lang="en-US" dirty="0" smtClean="0"/>
              <a:t>To prescribe minimum standard of Education and Training</a:t>
            </a:r>
          </a:p>
          <a:p>
            <a:r>
              <a:rPr lang="en-US" dirty="0" smtClean="0"/>
              <a:t>To recognize </a:t>
            </a:r>
            <a:r>
              <a:rPr lang="en-US" dirty="0" smtClean="0"/>
              <a:t>institutions/organizations/universities</a:t>
            </a:r>
            <a:endParaRPr lang="en-US" dirty="0" smtClean="0"/>
          </a:p>
          <a:p>
            <a:r>
              <a:rPr lang="en-US" dirty="0" smtClean="0"/>
              <a:t>To promote research</a:t>
            </a:r>
          </a:p>
          <a:p>
            <a:r>
              <a:rPr lang="en-US" dirty="0" smtClean="0"/>
              <a:t>To maintain Central Rehabilitation Register</a:t>
            </a:r>
          </a:p>
          <a:p>
            <a:r>
              <a:rPr lang="en-US" dirty="0" smtClean="0"/>
              <a:t>To collect information</a:t>
            </a:r>
          </a:p>
          <a:p>
            <a:r>
              <a:rPr lang="en-US" dirty="0" smtClean="0"/>
              <a:t>To encourage continuing Education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2360248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2974" y="365125"/>
            <a:ext cx="10410825" cy="1325563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Functions of RCI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Recognizes </a:t>
            </a:r>
            <a:r>
              <a:rPr lang="en-US" dirty="0" smtClean="0"/>
              <a:t>qualification</a:t>
            </a:r>
          </a:p>
          <a:p>
            <a:r>
              <a:rPr lang="en-US" dirty="0" smtClean="0"/>
              <a:t>Prescribes minimum standard of </a:t>
            </a:r>
            <a:r>
              <a:rPr lang="en-US" dirty="0" err="1" smtClean="0"/>
              <a:t>Edn</a:t>
            </a:r>
            <a:r>
              <a:rPr lang="en-US" dirty="0" smtClean="0"/>
              <a:t>.</a:t>
            </a:r>
          </a:p>
          <a:p>
            <a:r>
              <a:rPr lang="en-US" dirty="0" smtClean="0"/>
              <a:t>Prescribes the standard of professionals</a:t>
            </a:r>
          </a:p>
          <a:p>
            <a:r>
              <a:rPr lang="en-US" dirty="0" smtClean="0"/>
              <a:t>Recognizes/derecognizes </a:t>
            </a:r>
            <a:r>
              <a:rPr lang="en-US" dirty="0" smtClean="0"/>
              <a:t>institutions</a:t>
            </a:r>
          </a:p>
          <a:p>
            <a:r>
              <a:rPr lang="en-US" dirty="0" smtClean="0"/>
              <a:t>Conducts and promotes research works</a:t>
            </a:r>
          </a:p>
          <a:p>
            <a:r>
              <a:rPr lang="en-US" dirty="0" smtClean="0"/>
              <a:t>Maintains Central Rehabilitation Register</a:t>
            </a:r>
          </a:p>
          <a:p>
            <a:r>
              <a:rPr lang="en-US" dirty="0" smtClean="0"/>
              <a:t>Collects information for documentation</a:t>
            </a:r>
          </a:p>
          <a:p>
            <a:r>
              <a:rPr lang="en-US" dirty="0" smtClean="0"/>
              <a:t>Encourages continuing Education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0154570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Limitations of RCI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6969051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Comment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804903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160</Words>
  <Application>Microsoft Office PowerPoint</Application>
  <PresentationFormat>Widescreen</PresentationFormat>
  <Paragraphs>38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Rehabilitation council of India(RCI)</vt:lpstr>
      <vt:lpstr>Introduction</vt:lpstr>
      <vt:lpstr>Brief History of RCI</vt:lpstr>
      <vt:lpstr>Organizational Structure of RCI</vt:lpstr>
      <vt:lpstr>Objectives of RCI</vt:lpstr>
      <vt:lpstr>Functions of RCI</vt:lpstr>
      <vt:lpstr>Limitations of RCI</vt:lpstr>
      <vt:lpstr>Comment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Rehabilitation council of India(RCI)</dc:title>
  <dc:creator>Abhijit Pal</dc:creator>
  <cp:lastModifiedBy>Abhijit Pal</cp:lastModifiedBy>
  <cp:revision>10</cp:revision>
  <dcterms:created xsi:type="dcterms:W3CDTF">2020-08-17T14:25:37Z</dcterms:created>
  <dcterms:modified xsi:type="dcterms:W3CDTF">2020-08-22T14:45:25Z</dcterms:modified>
</cp:coreProperties>
</file>