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95" d="100"/>
          <a:sy n="95" d="100"/>
        </p:scale>
        <p:origin x="67" y="3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ta Pal" userId="5b67f816c6176709" providerId="LiveId" clId="{394157AB-F56F-410A-9F54-7F104383E364}"/>
    <pc:docChg chg="custSel addSld modSld">
      <pc:chgData name="Mita Pal" userId="5b67f816c6176709" providerId="LiveId" clId="{394157AB-F56F-410A-9F54-7F104383E364}" dt="2020-08-07T16:39:24.748" v="1003" actId="20577"/>
      <pc:docMkLst>
        <pc:docMk/>
      </pc:docMkLst>
      <pc:sldChg chg="modSp mod">
        <pc:chgData name="Mita Pal" userId="5b67f816c6176709" providerId="LiveId" clId="{394157AB-F56F-410A-9F54-7F104383E364}" dt="2020-08-07T15:56:57.254" v="228" actId="20577"/>
        <pc:sldMkLst>
          <pc:docMk/>
          <pc:sldMk cId="1101364029" sldId="258"/>
        </pc:sldMkLst>
        <pc:spChg chg="mod">
          <ac:chgData name="Mita Pal" userId="5b67f816c6176709" providerId="LiveId" clId="{394157AB-F56F-410A-9F54-7F104383E364}" dt="2020-08-07T15:56:57.254" v="228" actId="20577"/>
          <ac:spMkLst>
            <pc:docMk/>
            <pc:sldMk cId="1101364029" sldId="258"/>
            <ac:spMk id="3" creationId="{DCB05266-CC71-40BB-85D4-4C4739E24373}"/>
          </ac:spMkLst>
        </pc:spChg>
      </pc:sldChg>
      <pc:sldChg chg="modSp new mod">
        <pc:chgData name="Mita Pal" userId="5b67f816c6176709" providerId="LiveId" clId="{394157AB-F56F-410A-9F54-7F104383E364}" dt="2020-08-07T16:28:49.753" v="642" actId="20577"/>
        <pc:sldMkLst>
          <pc:docMk/>
          <pc:sldMk cId="936319612" sldId="259"/>
        </pc:sldMkLst>
        <pc:spChg chg="mod">
          <ac:chgData name="Mita Pal" userId="5b67f816c6176709" providerId="LiveId" clId="{394157AB-F56F-410A-9F54-7F104383E364}" dt="2020-08-07T15:58:02.725" v="245" actId="20577"/>
          <ac:spMkLst>
            <pc:docMk/>
            <pc:sldMk cId="936319612" sldId="259"/>
            <ac:spMk id="2" creationId="{6AAA6423-700A-403D-81A4-0B0088F86FA1}"/>
          </ac:spMkLst>
        </pc:spChg>
        <pc:spChg chg="mod">
          <ac:chgData name="Mita Pal" userId="5b67f816c6176709" providerId="LiveId" clId="{394157AB-F56F-410A-9F54-7F104383E364}" dt="2020-08-07T16:28:49.753" v="642" actId="20577"/>
          <ac:spMkLst>
            <pc:docMk/>
            <pc:sldMk cId="936319612" sldId="259"/>
            <ac:spMk id="3" creationId="{81066D98-DCCF-4B20-A41F-58F3A775B223}"/>
          </ac:spMkLst>
        </pc:spChg>
      </pc:sldChg>
      <pc:sldChg chg="modSp new mod">
        <pc:chgData name="Mita Pal" userId="5b67f816c6176709" providerId="LiveId" clId="{394157AB-F56F-410A-9F54-7F104383E364}" dt="2020-08-07T16:38:22.026" v="975" actId="5793"/>
        <pc:sldMkLst>
          <pc:docMk/>
          <pc:sldMk cId="941238003" sldId="260"/>
        </pc:sldMkLst>
        <pc:spChg chg="mod">
          <ac:chgData name="Mita Pal" userId="5b67f816c6176709" providerId="LiveId" clId="{394157AB-F56F-410A-9F54-7F104383E364}" dt="2020-08-07T16:29:49.993" v="659" actId="20577"/>
          <ac:spMkLst>
            <pc:docMk/>
            <pc:sldMk cId="941238003" sldId="260"/>
            <ac:spMk id="2" creationId="{A1D83DDA-55B3-4401-8234-5E83214DCDE2}"/>
          </ac:spMkLst>
        </pc:spChg>
        <pc:spChg chg="mod">
          <ac:chgData name="Mita Pal" userId="5b67f816c6176709" providerId="LiveId" clId="{394157AB-F56F-410A-9F54-7F104383E364}" dt="2020-08-07T16:38:22.026" v="975" actId="5793"/>
          <ac:spMkLst>
            <pc:docMk/>
            <pc:sldMk cId="941238003" sldId="260"/>
            <ac:spMk id="3" creationId="{789EC446-DBA2-4278-99A4-293374074137}"/>
          </ac:spMkLst>
        </pc:spChg>
      </pc:sldChg>
      <pc:sldChg chg="modSp new mod">
        <pc:chgData name="Mita Pal" userId="5b67f816c6176709" providerId="LiveId" clId="{394157AB-F56F-410A-9F54-7F104383E364}" dt="2020-08-07T16:38:58.198" v="995" actId="20577"/>
        <pc:sldMkLst>
          <pc:docMk/>
          <pc:sldMk cId="787725653" sldId="261"/>
        </pc:sldMkLst>
        <pc:spChg chg="mod">
          <ac:chgData name="Mita Pal" userId="5b67f816c6176709" providerId="LiveId" clId="{394157AB-F56F-410A-9F54-7F104383E364}" dt="2020-08-07T16:38:58.198" v="995" actId="20577"/>
          <ac:spMkLst>
            <pc:docMk/>
            <pc:sldMk cId="787725653" sldId="261"/>
            <ac:spMk id="2" creationId="{657DB14D-D45A-4C76-BF7F-D7C972862E64}"/>
          </ac:spMkLst>
        </pc:spChg>
      </pc:sldChg>
      <pc:sldChg chg="modSp new mod">
        <pc:chgData name="Mita Pal" userId="5b67f816c6176709" providerId="LiveId" clId="{394157AB-F56F-410A-9F54-7F104383E364}" dt="2020-08-07T16:39:24.748" v="1003" actId="20577"/>
        <pc:sldMkLst>
          <pc:docMk/>
          <pc:sldMk cId="2475414136" sldId="262"/>
        </pc:sldMkLst>
        <pc:spChg chg="mod">
          <ac:chgData name="Mita Pal" userId="5b67f816c6176709" providerId="LiveId" clId="{394157AB-F56F-410A-9F54-7F104383E364}" dt="2020-08-07T16:39:24.748" v="1003" actId="20577"/>
          <ac:spMkLst>
            <pc:docMk/>
            <pc:sldMk cId="2475414136" sldId="262"/>
            <ac:spMk id="2" creationId="{1ECB8320-660A-4BF3-A24C-67E17353D03D}"/>
          </ac:spMkLst>
        </pc:spChg>
      </pc:sldChg>
    </pc:docChg>
  </pc:docChgLst>
  <pc:docChgLst>
    <pc:chgData name="Mita Pal" userId="5b67f816c6176709" providerId="LiveId" clId="{BB4F70B1-36C0-4B23-A0C7-05C0C5623C1C}"/>
    <pc:docChg chg="custSel addSld modSld">
      <pc:chgData name="Mita Pal" userId="5b67f816c6176709" providerId="LiveId" clId="{BB4F70B1-36C0-4B23-A0C7-05C0C5623C1C}" dt="2020-08-22T15:55:08.853" v="170" actId="207"/>
      <pc:docMkLst>
        <pc:docMk/>
      </pc:docMkLst>
      <pc:sldChg chg="modSp mod">
        <pc:chgData name="Mita Pal" userId="5b67f816c6176709" providerId="LiveId" clId="{BB4F70B1-36C0-4B23-A0C7-05C0C5623C1C}" dt="2020-08-22T15:53:14.925" v="159" actId="207"/>
        <pc:sldMkLst>
          <pc:docMk/>
          <pc:sldMk cId="1371143691" sldId="256"/>
        </pc:sldMkLst>
        <pc:spChg chg="mod">
          <ac:chgData name="Mita Pal" userId="5b67f816c6176709" providerId="LiveId" clId="{BB4F70B1-36C0-4B23-A0C7-05C0C5623C1C}" dt="2020-08-22T15:53:14.925" v="159" actId="207"/>
          <ac:spMkLst>
            <pc:docMk/>
            <pc:sldMk cId="1371143691" sldId="256"/>
            <ac:spMk id="2" creationId="{AD9AA0EC-4AFB-4F48-B8B9-4105752941C4}"/>
          </ac:spMkLst>
        </pc:spChg>
        <pc:spChg chg="mod">
          <ac:chgData name="Mita Pal" userId="5b67f816c6176709" providerId="LiveId" clId="{BB4F70B1-36C0-4B23-A0C7-05C0C5623C1C}" dt="2020-08-22T15:52:57.909" v="158" actId="20577"/>
          <ac:spMkLst>
            <pc:docMk/>
            <pc:sldMk cId="1371143691" sldId="256"/>
            <ac:spMk id="3" creationId="{FB60D653-8029-4E99-9200-90EBF10C3AAD}"/>
          </ac:spMkLst>
        </pc:spChg>
      </pc:sldChg>
      <pc:sldChg chg="modSp mod">
        <pc:chgData name="Mita Pal" userId="5b67f816c6176709" providerId="LiveId" clId="{BB4F70B1-36C0-4B23-A0C7-05C0C5623C1C}" dt="2020-08-22T15:53:55.997" v="163" actId="207"/>
        <pc:sldMkLst>
          <pc:docMk/>
          <pc:sldMk cId="934266673" sldId="257"/>
        </pc:sldMkLst>
        <pc:spChg chg="mod">
          <ac:chgData name="Mita Pal" userId="5b67f816c6176709" providerId="LiveId" clId="{BB4F70B1-36C0-4B23-A0C7-05C0C5623C1C}" dt="2020-08-22T15:53:55.997" v="163" actId="207"/>
          <ac:spMkLst>
            <pc:docMk/>
            <pc:sldMk cId="934266673" sldId="257"/>
            <ac:spMk id="2" creationId="{A9CF1805-651F-4C1E-9B20-7F43D0FE97B2}"/>
          </ac:spMkLst>
        </pc:spChg>
      </pc:sldChg>
      <pc:sldChg chg="modSp">
        <pc:chgData name="Mita Pal" userId="5b67f816c6176709" providerId="LiveId" clId="{BB4F70B1-36C0-4B23-A0C7-05C0C5623C1C}" dt="2020-08-22T15:54:08.148" v="164" actId="207"/>
        <pc:sldMkLst>
          <pc:docMk/>
          <pc:sldMk cId="1101364029" sldId="258"/>
        </pc:sldMkLst>
        <pc:spChg chg="mod">
          <ac:chgData name="Mita Pal" userId="5b67f816c6176709" providerId="LiveId" clId="{BB4F70B1-36C0-4B23-A0C7-05C0C5623C1C}" dt="2020-08-22T15:54:08.148" v="164" actId="207"/>
          <ac:spMkLst>
            <pc:docMk/>
            <pc:sldMk cId="1101364029" sldId="258"/>
            <ac:spMk id="2" creationId="{0F5F1529-DFE0-44E1-8C23-13506DBA47E2}"/>
          </ac:spMkLst>
        </pc:spChg>
      </pc:sldChg>
      <pc:sldChg chg="modSp">
        <pc:chgData name="Mita Pal" userId="5b67f816c6176709" providerId="LiveId" clId="{BB4F70B1-36C0-4B23-A0C7-05C0C5623C1C}" dt="2020-08-22T15:54:16.333" v="165" actId="207"/>
        <pc:sldMkLst>
          <pc:docMk/>
          <pc:sldMk cId="936319612" sldId="259"/>
        </pc:sldMkLst>
        <pc:spChg chg="mod">
          <ac:chgData name="Mita Pal" userId="5b67f816c6176709" providerId="LiveId" clId="{BB4F70B1-36C0-4B23-A0C7-05C0C5623C1C}" dt="2020-08-22T15:54:16.333" v="165" actId="207"/>
          <ac:spMkLst>
            <pc:docMk/>
            <pc:sldMk cId="936319612" sldId="259"/>
            <ac:spMk id="2" creationId="{6AAA6423-700A-403D-81A4-0B0088F86FA1}"/>
          </ac:spMkLst>
        </pc:spChg>
      </pc:sldChg>
      <pc:sldChg chg="modSp mod">
        <pc:chgData name="Mita Pal" userId="5b67f816c6176709" providerId="LiveId" clId="{BB4F70B1-36C0-4B23-A0C7-05C0C5623C1C}" dt="2020-08-22T15:54:31.444" v="167" actId="207"/>
        <pc:sldMkLst>
          <pc:docMk/>
          <pc:sldMk cId="941238003" sldId="260"/>
        </pc:sldMkLst>
        <pc:spChg chg="mod">
          <ac:chgData name="Mita Pal" userId="5b67f816c6176709" providerId="LiveId" clId="{BB4F70B1-36C0-4B23-A0C7-05C0C5623C1C}" dt="2020-08-22T15:54:31.444" v="167" actId="207"/>
          <ac:spMkLst>
            <pc:docMk/>
            <pc:sldMk cId="941238003" sldId="260"/>
            <ac:spMk id="2" creationId="{A1D83DDA-55B3-4401-8234-5E83214DCDE2}"/>
          </ac:spMkLst>
        </pc:spChg>
      </pc:sldChg>
      <pc:sldChg chg="modSp mod">
        <pc:chgData name="Mita Pal" userId="5b67f816c6176709" providerId="LiveId" clId="{BB4F70B1-36C0-4B23-A0C7-05C0C5623C1C}" dt="2020-08-22T15:54:43.916" v="169" actId="207"/>
        <pc:sldMkLst>
          <pc:docMk/>
          <pc:sldMk cId="787725653" sldId="261"/>
        </pc:sldMkLst>
        <pc:spChg chg="mod">
          <ac:chgData name="Mita Pal" userId="5b67f816c6176709" providerId="LiveId" clId="{BB4F70B1-36C0-4B23-A0C7-05C0C5623C1C}" dt="2020-08-22T15:54:43.916" v="169" actId="207"/>
          <ac:spMkLst>
            <pc:docMk/>
            <pc:sldMk cId="787725653" sldId="261"/>
            <ac:spMk id="2" creationId="{657DB14D-D45A-4C76-BF7F-D7C972862E64}"/>
          </ac:spMkLst>
        </pc:spChg>
      </pc:sldChg>
      <pc:sldChg chg="modSp">
        <pc:chgData name="Mita Pal" userId="5b67f816c6176709" providerId="LiveId" clId="{BB4F70B1-36C0-4B23-A0C7-05C0C5623C1C}" dt="2020-08-22T15:55:08.853" v="170" actId="207"/>
        <pc:sldMkLst>
          <pc:docMk/>
          <pc:sldMk cId="2475414136" sldId="262"/>
        </pc:sldMkLst>
        <pc:spChg chg="mod">
          <ac:chgData name="Mita Pal" userId="5b67f816c6176709" providerId="LiveId" clId="{BB4F70B1-36C0-4B23-A0C7-05C0C5623C1C}" dt="2020-08-22T15:55:08.853" v="170" actId="207"/>
          <ac:spMkLst>
            <pc:docMk/>
            <pc:sldMk cId="2475414136" sldId="262"/>
            <ac:spMk id="2" creationId="{1ECB8320-660A-4BF3-A24C-67E17353D03D}"/>
          </ac:spMkLst>
        </pc:spChg>
      </pc:sldChg>
      <pc:sldChg chg="modSp new mod">
        <pc:chgData name="Mita Pal" userId="5b67f816c6176709" providerId="LiveId" clId="{BB4F70B1-36C0-4B23-A0C7-05C0C5623C1C}" dt="2020-08-22T15:53:35.175" v="160" actId="207"/>
        <pc:sldMkLst>
          <pc:docMk/>
          <pc:sldMk cId="3028677231" sldId="263"/>
        </pc:sldMkLst>
        <pc:spChg chg="mod">
          <ac:chgData name="Mita Pal" userId="5b67f816c6176709" providerId="LiveId" clId="{BB4F70B1-36C0-4B23-A0C7-05C0C5623C1C}" dt="2020-08-22T15:53:35.175" v="160" actId="207"/>
          <ac:spMkLst>
            <pc:docMk/>
            <pc:sldMk cId="3028677231" sldId="263"/>
            <ac:spMk id="2" creationId="{85EA3CC5-A051-4636-8EBF-31D9037C8A6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A48AA-D24A-46C1-B195-74D004B467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909098-908A-4A65-868F-164DA1509C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7B7A41-B8B0-4899-94AF-CA7815275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7C624-8EF3-4875-B23C-734946B00867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3D7482-79CA-441C-813A-EF28EAF11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3F8EAC-E890-4095-8502-6D51ABE8D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3EC52-7AFB-4B4A-98C9-3E70B92CF05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30518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8AB691-AB55-4928-AAC1-3F897F58D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D7D611-2547-40FA-B689-0ACFD4441B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A6450F-EB99-4EEC-B00C-C8F9720DE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7C624-8EF3-4875-B23C-734946B00867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D2DA10-D832-46CB-B4CE-478FDFFFE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DF292B-34A4-4D55-99DB-1CE513EA1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3EC52-7AFB-4B4A-98C9-3E70B92CF05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13758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D049E67-CEB4-48F2-B581-8E8AECE6B6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D852F7-E68C-4F30-842C-FA75DE7CBF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245FB1-85CA-49F3-8308-DF2BF9755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7C624-8EF3-4875-B23C-734946B00867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F8A2AD-D1F9-4C7F-8EB7-A64CACCBE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8F5456-2C03-4CFB-96EA-70ACD03F8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3EC52-7AFB-4B4A-98C9-3E70B92CF05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48135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93D4A-7277-47EE-B9C0-D93BB6B77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F6C740-6EA0-4117-933D-5D45067BA1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DDE5AE-AEDE-4991-A40A-A4F1D644D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7C624-8EF3-4875-B23C-734946B00867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8769CE-E51C-4057-B3B4-0C7EB3C7C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1D3C20-BE0D-47E8-B372-4D422FD1E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3EC52-7AFB-4B4A-98C9-3E70B92CF05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64400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6F620-B7CF-496E-8069-564A1E4665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7B0B11-96CD-4C4F-8CB7-100E84D0CF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D5561C-859A-4C0C-B555-C7D2E9BD2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7C624-8EF3-4875-B23C-734946B00867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CA65F6-64A6-476E-A155-385D057C4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29758A-73A4-424A-BE36-6A5F30E10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3EC52-7AFB-4B4A-98C9-3E70B92CF05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16382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6247AB-00A7-47B1-B541-B2E747008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F6311F-6F23-4749-AA52-CFA530E51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628841-BD1F-47DB-9778-1386290E23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9B7632-8B5B-469C-8412-689958B51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7C624-8EF3-4875-B23C-734946B00867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0F6254-72DA-4BD6-A289-5FA453CAB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D20C70-8301-4064-A97B-F81076C68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3EC52-7AFB-4B4A-98C9-3E70B92CF05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63002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24C3E-966F-478E-B761-A8F0E401D3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A83B41-C4C2-4B97-9C31-37FD39CCE5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45AE00-91A6-44B6-8690-33CE375506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ACB7F3-6F5B-433D-A349-9F5353FAD9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0C0684-EBF4-4C70-9802-A5BFD0E2C2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5C8A15-AF11-4FFA-90B3-1E30DA6A5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7C624-8EF3-4875-B23C-734946B00867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9E3EE4B-9223-476E-BC13-CCFABE567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386D71-89F7-4CA4-9DA1-ABB9B34EC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3EC52-7AFB-4B4A-98C9-3E70B92CF05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94577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1C2A3-F73E-4625-8B9E-B2FCE76A4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68E82D-D7B8-460B-9EF4-A1761FC7D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7C624-8EF3-4875-B23C-734946B00867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FF68F4-C6D7-40DF-AA63-B57BD0691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4FC00C-FFB7-4BD8-95FC-B645D1271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3EC52-7AFB-4B4A-98C9-3E70B92CF05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29359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6A8652-882A-4F24-A1FD-6D5FC476A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7C624-8EF3-4875-B23C-734946B00867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90DE9E-78A8-442D-8B0C-EF8CB6B81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BFFA13-578B-46C7-A9C7-08417ED56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3EC52-7AFB-4B4A-98C9-3E70B92CF05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18701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E0A31-68D2-46DD-BB7E-D7ACE9BA5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4BC7D1-1630-4637-9B0C-E0592BD6D3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CCDBD8-8665-4326-91EF-8BADC5B005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8F31D8-5309-44F7-A760-5CA430181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7C624-8EF3-4875-B23C-734946B00867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B2588D-FF31-497B-A37D-216E1D393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4106D5-18D9-4ECF-9CF2-312E2A473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3EC52-7AFB-4B4A-98C9-3E70B92CF05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84052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4EDA2-8053-4747-A879-030212D29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C98BEA-2A8B-41E1-9E88-E4F9113575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5223F6-28DC-48E0-A4E8-4A3F16A37B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2FB712-ADE7-4CD4-94CE-4D483057D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7C624-8EF3-4875-B23C-734946B00867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244DE0-D989-4BB0-A239-5AB41427E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99F8F8-D11E-422F-94A4-CFB917CEC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3EC52-7AFB-4B4A-98C9-3E70B92CF05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47933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3EC5A7-7CB7-4FFE-932D-762F7BDF12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45A487-78BA-4BA0-B333-B93CDAC5EB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EB2B3A-4C48-4CEB-8E51-0890752931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C7C624-8EF3-4875-B23C-734946B00867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08A1FF-1258-4BA6-BC3F-BBD2C94A89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04E474-839D-4B86-9F2D-BC2ABA8DD6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3EC52-7AFB-4B4A-98C9-3E70B92CF05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65349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kpal.india@gmail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AA0EC-4AFB-4F48-B8B9-4105752941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79679"/>
          </a:xfrm>
        </p:spPr>
        <p:txBody>
          <a:bodyPr/>
          <a:lstStyle/>
          <a:p>
            <a:r>
              <a:rPr lang="en-IN" dirty="0">
                <a:solidFill>
                  <a:srgbClr val="FF0000"/>
                </a:solidFill>
              </a:rPr>
              <a:t>Medical Council of India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60D653-8029-4E99-9200-90EBF10C3A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7853" y="2478505"/>
            <a:ext cx="9200147" cy="2779295"/>
          </a:xfrm>
        </p:spPr>
        <p:txBody>
          <a:bodyPr>
            <a:normAutofit lnSpcReduction="10000"/>
          </a:bodyPr>
          <a:lstStyle/>
          <a:p>
            <a:r>
              <a:rPr lang="en-US" sz="3200" dirty="0" err="1"/>
              <a:t>Prof.Abhijit</a:t>
            </a:r>
            <a:r>
              <a:rPr lang="en-US" sz="3200" dirty="0"/>
              <a:t> </a:t>
            </a:r>
            <a:r>
              <a:rPr lang="en-US" sz="3200" dirty="0" err="1"/>
              <a:t>kumar</a:t>
            </a:r>
            <a:r>
              <a:rPr lang="en-US" sz="3200" dirty="0"/>
              <a:t> Pal</a:t>
            </a:r>
          </a:p>
          <a:p>
            <a:r>
              <a:rPr lang="en-US" sz="3200" dirty="0" err="1"/>
              <a:t>Head,Dept</a:t>
            </a:r>
            <a:r>
              <a:rPr lang="en-US" sz="3200" dirty="0"/>
              <a:t>. of Education</a:t>
            </a:r>
          </a:p>
          <a:p>
            <a:r>
              <a:rPr lang="en-US" sz="3200" dirty="0"/>
              <a:t>West Bengal State University</a:t>
            </a:r>
          </a:p>
          <a:p>
            <a:r>
              <a:rPr lang="en-US" sz="3200" dirty="0">
                <a:hlinkClick r:id="rId2"/>
              </a:rPr>
              <a:t>akpal.india@gmail.com</a:t>
            </a:r>
            <a:endParaRPr lang="en-US" sz="3200" dirty="0"/>
          </a:p>
          <a:p>
            <a:r>
              <a:rPr lang="en-US" sz="3200" dirty="0"/>
              <a:t>Study Material of M.A. Sem-II</a:t>
            </a:r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1371143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A3CC5-A051-4636-8EBF-31D9037C8A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B0F0"/>
                </a:solidFill>
              </a:rPr>
              <a:t>Introduction</a:t>
            </a:r>
            <a:endParaRPr lang="en-IN" dirty="0">
              <a:solidFill>
                <a:srgbClr val="00B0F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68632D-22EC-400F-A3F1-256D84D0CE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28677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F1805-651F-4C1E-9B20-7F43D0FE9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17" y="421272"/>
            <a:ext cx="10515600" cy="1325563"/>
          </a:xfrm>
        </p:spPr>
        <p:txBody>
          <a:bodyPr/>
          <a:lstStyle/>
          <a:p>
            <a:r>
              <a:rPr lang="en-IN" dirty="0">
                <a:solidFill>
                  <a:srgbClr val="00B0F0"/>
                </a:solidFill>
              </a:rPr>
              <a:t>Brief History of MCI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02682-D94A-409C-AB3A-E09362A288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1933-</a:t>
            </a:r>
          </a:p>
          <a:p>
            <a:r>
              <a:rPr lang="en-IN" dirty="0"/>
              <a:t>Head quarter  - New Delhi</a:t>
            </a:r>
          </a:p>
          <a:p>
            <a:r>
              <a:rPr lang="en-IN" dirty="0"/>
              <a:t>1956 – Reconstituted under the Indian Medical Council Act</a:t>
            </a:r>
          </a:p>
        </p:txBody>
      </p:sp>
    </p:spTree>
    <p:extLst>
      <p:ext uri="{BB962C8B-B14F-4D97-AF65-F5344CB8AC3E}">
        <p14:creationId xmlns:p14="http://schemas.microsoft.com/office/powerpoint/2010/main" val="9342666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F1529-DFE0-44E1-8C23-13506DBA47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rgbClr val="00B0F0"/>
                </a:solidFill>
              </a:rPr>
              <a:t>Objectives of MCI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B05266-CC71-40BB-85D4-4C4739E243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To inspect/visit the medical institutions</a:t>
            </a:r>
          </a:p>
          <a:p>
            <a:r>
              <a:rPr lang="en-IN" dirty="0"/>
              <a:t>To give permission to establish new Medical Colleges.</a:t>
            </a:r>
          </a:p>
          <a:p>
            <a:r>
              <a:rPr lang="en-IN" dirty="0"/>
              <a:t>To introduce new courses in Medical Science</a:t>
            </a:r>
          </a:p>
          <a:p>
            <a:r>
              <a:rPr lang="en-IN" dirty="0"/>
              <a:t>To give permission to increase/decrease the number of seats in Medical Institutions</a:t>
            </a:r>
          </a:p>
        </p:txBody>
      </p:sp>
    </p:spTree>
    <p:extLst>
      <p:ext uri="{BB962C8B-B14F-4D97-AF65-F5344CB8AC3E}">
        <p14:creationId xmlns:p14="http://schemas.microsoft.com/office/powerpoint/2010/main" val="1101364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AA6423-700A-403D-81A4-0B0088F86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rgbClr val="00B0F0"/>
                </a:solidFill>
              </a:rPr>
              <a:t>Structure of MCI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66D98-DCCF-4B20-A41F-58F3A775B2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President------Vice President</a:t>
            </a:r>
          </a:p>
          <a:p>
            <a:r>
              <a:rPr lang="en-IN" dirty="0"/>
              <a:t>Secretary------Chief Vigilance Officer(Addl. Charge)</a:t>
            </a:r>
          </a:p>
          <a:p>
            <a:r>
              <a:rPr lang="en-IN" dirty="0"/>
              <a:t>Addl. Sec.- Joint Sec.-Asst. Sec.(Misc.)-Asst. Sec.(Registrar)-</a:t>
            </a:r>
            <a:r>
              <a:rPr lang="en-IN" dirty="0" err="1"/>
              <a:t>Asst.Sec</a:t>
            </a:r>
            <a:r>
              <a:rPr lang="en-IN" dirty="0"/>
              <a:t>.(Record)</a:t>
            </a:r>
          </a:p>
          <a:p>
            <a:r>
              <a:rPr lang="en-IN" dirty="0"/>
              <a:t>Deputy Sec.(Admin)-Deputy sec.(PG)-Deputy Sec.(Ethics)-Law Officer</a:t>
            </a:r>
          </a:p>
          <a:p>
            <a:r>
              <a:rPr lang="en-IN" dirty="0"/>
              <a:t>Section officer(Admin)-</a:t>
            </a:r>
            <a:r>
              <a:rPr lang="en-IN" dirty="0" err="1"/>
              <a:t>Sec.Officer</a:t>
            </a:r>
            <a:r>
              <a:rPr lang="en-IN" dirty="0"/>
              <a:t>(PG)-Asst. Sec.(Ethics)</a:t>
            </a:r>
          </a:p>
          <a:p>
            <a:r>
              <a:rPr lang="en-IN" dirty="0"/>
              <a:t>Computer Programmer-Accounts Officer- Section Officer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36319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D83DDA-55B3-4401-8234-5E83214DC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053" y="325019"/>
            <a:ext cx="10515600" cy="1325563"/>
          </a:xfrm>
        </p:spPr>
        <p:txBody>
          <a:bodyPr/>
          <a:lstStyle/>
          <a:p>
            <a:r>
              <a:rPr lang="en-IN" dirty="0">
                <a:solidFill>
                  <a:srgbClr val="00B0F0"/>
                </a:solidFill>
              </a:rPr>
              <a:t>Functions of MCI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9EC446-DBA2-4278-99A4-2933740741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/>
              <a:t>Establishment &amp;maintenance of uniform standards in Medical </a:t>
            </a:r>
            <a:r>
              <a:rPr lang="en-IN" dirty="0" err="1"/>
              <a:t>Edn</a:t>
            </a:r>
            <a:r>
              <a:rPr lang="en-IN" dirty="0"/>
              <a:t>.</a:t>
            </a:r>
          </a:p>
          <a:p>
            <a:r>
              <a:rPr lang="en-IN" dirty="0"/>
              <a:t>Regulations of Medical </a:t>
            </a:r>
            <a:r>
              <a:rPr lang="en-IN" dirty="0" err="1"/>
              <a:t>Edn</a:t>
            </a:r>
            <a:r>
              <a:rPr lang="en-IN" dirty="0"/>
              <a:t>.</a:t>
            </a:r>
          </a:p>
          <a:p>
            <a:r>
              <a:rPr lang="en-IN" dirty="0"/>
              <a:t>Recognition of Medical qualification</a:t>
            </a:r>
          </a:p>
          <a:p>
            <a:r>
              <a:rPr lang="en-IN" dirty="0"/>
              <a:t>Recognition of foreign qualification in India</a:t>
            </a:r>
          </a:p>
          <a:p>
            <a:r>
              <a:rPr lang="en-IN" dirty="0"/>
              <a:t>Accreditation of Medical colleges</a:t>
            </a:r>
          </a:p>
          <a:p>
            <a:r>
              <a:rPr lang="en-IN" dirty="0"/>
              <a:t>Registration of doctors</a:t>
            </a:r>
          </a:p>
          <a:p>
            <a:r>
              <a:rPr lang="en-IN" dirty="0"/>
              <a:t>Directory of all registered doctors</a:t>
            </a:r>
          </a:p>
          <a:p>
            <a:r>
              <a:rPr lang="en-IN" dirty="0"/>
              <a:t>Necessary amendments in the regulations</a:t>
            </a:r>
          </a:p>
          <a:p>
            <a:pPr marL="0" indent="0">
              <a:buNone/>
            </a:pPr>
            <a:r>
              <a:rPr lang="en-IN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412380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DB14D-D45A-4C76-BF7F-D7C972862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4453" y="325020"/>
            <a:ext cx="10515600" cy="1325563"/>
          </a:xfrm>
        </p:spPr>
        <p:txBody>
          <a:bodyPr/>
          <a:lstStyle/>
          <a:p>
            <a:r>
              <a:rPr lang="en-IN" dirty="0">
                <a:solidFill>
                  <a:srgbClr val="00B0F0"/>
                </a:solidFill>
              </a:rPr>
              <a:t>Limitations of  MCI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C3A40B-D9AB-4EC6-B58D-F3AF785D80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877256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B8320-660A-4BF3-A24C-67E17353D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rgbClr val="00B0F0"/>
                </a:solidFill>
              </a:rPr>
              <a:t>Comment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3B5C82-C997-4306-9D24-BDEF49F251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754141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225</Words>
  <Application>Microsoft Office PowerPoint</Application>
  <PresentationFormat>Widescreen</PresentationFormat>
  <Paragraphs>35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Medical Council of India</vt:lpstr>
      <vt:lpstr>Introduction</vt:lpstr>
      <vt:lpstr>Brief History of MCI</vt:lpstr>
      <vt:lpstr>Objectives of MCI</vt:lpstr>
      <vt:lpstr>Structure of MCI</vt:lpstr>
      <vt:lpstr>Functions of MCI</vt:lpstr>
      <vt:lpstr>Limitations of  MCI</vt:lpstr>
      <vt:lpstr>Comment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Medical Council of India</dc:title>
  <dc:creator>Mita Pal</dc:creator>
  <cp:lastModifiedBy>Mita Pal</cp:lastModifiedBy>
  <cp:revision>6</cp:revision>
  <dcterms:created xsi:type="dcterms:W3CDTF">2020-08-07T15:29:36Z</dcterms:created>
  <dcterms:modified xsi:type="dcterms:W3CDTF">2020-08-22T15:55:58Z</dcterms:modified>
</cp:coreProperties>
</file>