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DD09-BAE3-431F-934F-D3E430509B5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1670-5D90-4AFF-8A73-BEC4002C72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72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DD09-BAE3-431F-934F-D3E430509B5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1670-5D90-4AFF-8A73-BEC4002C72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4130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DD09-BAE3-431F-934F-D3E430509B5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1670-5D90-4AFF-8A73-BEC4002C72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9334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DD09-BAE3-431F-934F-D3E430509B5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1670-5D90-4AFF-8A73-BEC4002C72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4708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DD09-BAE3-431F-934F-D3E430509B5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1670-5D90-4AFF-8A73-BEC4002C72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991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DD09-BAE3-431F-934F-D3E430509B5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1670-5D90-4AFF-8A73-BEC4002C72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972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DD09-BAE3-431F-934F-D3E430509B5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1670-5D90-4AFF-8A73-BEC4002C72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6914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DD09-BAE3-431F-934F-D3E430509B5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1670-5D90-4AFF-8A73-BEC4002C72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375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DD09-BAE3-431F-934F-D3E430509B5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1670-5D90-4AFF-8A73-BEC4002C72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9822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DD09-BAE3-431F-934F-D3E430509B5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1670-5D90-4AFF-8A73-BEC4002C72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625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DD09-BAE3-431F-934F-D3E430509B5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1670-5D90-4AFF-8A73-BEC4002C72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6262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6DD09-BAE3-431F-934F-D3E430509B54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61670-5D90-4AFF-8A73-BEC4002C72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2473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kpal.indi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79513"/>
            <a:ext cx="9144000" cy="2387600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Psychology of Using Teaching Aids</a:t>
            </a:r>
            <a:endParaRPr lang="en-IN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2757488"/>
          </a:xfrm>
        </p:spPr>
        <p:txBody>
          <a:bodyPr>
            <a:normAutofit/>
          </a:bodyPr>
          <a:lstStyle/>
          <a:p>
            <a:r>
              <a:rPr lang="en-US" dirty="0" err="1" smtClean="0"/>
              <a:t>Prof.Abhijit</a:t>
            </a:r>
            <a:r>
              <a:rPr lang="en-US" dirty="0" smtClean="0"/>
              <a:t> Kumar Pal</a:t>
            </a:r>
          </a:p>
          <a:p>
            <a:r>
              <a:rPr lang="en-US" dirty="0" smtClean="0"/>
              <a:t>Head, Dept. of education</a:t>
            </a:r>
          </a:p>
          <a:p>
            <a:r>
              <a:rPr lang="en-US" dirty="0" smtClean="0"/>
              <a:t>West Bengal State University</a:t>
            </a:r>
          </a:p>
          <a:p>
            <a:r>
              <a:rPr lang="en-US" dirty="0" smtClean="0"/>
              <a:t>Barasat,Kolkata-126</a:t>
            </a:r>
          </a:p>
          <a:p>
            <a:r>
              <a:rPr lang="en-US" dirty="0" smtClean="0">
                <a:hlinkClick r:id="rId2"/>
              </a:rPr>
              <a:t>akpal.india@gmail.com</a:t>
            </a:r>
            <a:endParaRPr lang="en-US" dirty="0" smtClean="0"/>
          </a:p>
          <a:p>
            <a:r>
              <a:rPr lang="en-US" dirty="0" smtClean="0"/>
              <a:t>Study Material of M.A </a:t>
            </a:r>
            <a:r>
              <a:rPr lang="en-US" dirty="0" err="1" smtClean="0"/>
              <a:t>Sem</a:t>
            </a:r>
            <a:r>
              <a:rPr lang="en-US" dirty="0" smtClean="0"/>
              <a:t>-IV(old)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25928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Introduction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Learning outcomes vary depending upon the mode of teaching applied.</a:t>
            </a:r>
          </a:p>
          <a:p>
            <a:r>
              <a:rPr lang="en-US" dirty="0" smtClean="0"/>
              <a:t>The way a person absorbs the knowledge is based on his way of thinking.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92433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Psychology of Teachers of using Teaching Aids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13711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Psychology of Students of Using Teaching Aids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2625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Types of Teaching Aids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1.Audio Teaching </a:t>
            </a:r>
            <a:r>
              <a:rPr lang="en-US" dirty="0" smtClean="0"/>
              <a:t>Aids</a:t>
            </a:r>
          </a:p>
          <a:p>
            <a:endParaRPr lang="en-US" dirty="0" smtClean="0"/>
          </a:p>
          <a:p>
            <a:r>
              <a:rPr lang="en-US" dirty="0" smtClean="0"/>
              <a:t>2.Visual Teaching </a:t>
            </a:r>
            <a:r>
              <a:rPr lang="en-US" dirty="0" smtClean="0"/>
              <a:t>Aids</a:t>
            </a:r>
          </a:p>
          <a:p>
            <a:endParaRPr lang="en-US" dirty="0" smtClean="0"/>
          </a:p>
          <a:p>
            <a:r>
              <a:rPr lang="en-US" dirty="0" smtClean="0"/>
              <a:t>Audio-visual Teaching Aids—a) Projected Teaching Aids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b) Non Projected Teaching Aids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37270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Projected Teaching Aids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teaching aids which magnify an image or material are known as Projected Teaching Aids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Eg</a:t>
            </a:r>
            <a:r>
              <a:rPr lang="en-US" dirty="0" smtClean="0"/>
              <a:t>.-Slide </a:t>
            </a:r>
            <a:r>
              <a:rPr lang="en-US" dirty="0" err="1" smtClean="0"/>
              <a:t>Projector,OHP</a:t>
            </a:r>
            <a:r>
              <a:rPr lang="en-US" dirty="0" smtClean="0"/>
              <a:t>, LCD(Liquid Crystal Display) projector</a:t>
            </a:r>
          </a:p>
          <a:p>
            <a:endParaRPr lang="en-US" dirty="0"/>
          </a:p>
          <a:p>
            <a:r>
              <a:rPr lang="en-US" dirty="0" smtClean="0"/>
              <a:t>Merits of Projected Teaching Aids</a:t>
            </a:r>
          </a:p>
          <a:p>
            <a:endParaRPr lang="en-US" dirty="0"/>
          </a:p>
          <a:p>
            <a:r>
              <a:rPr lang="en-US" dirty="0" smtClean="0"/>
              <a:t>Demerits of Projected Teaching Aids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7879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Non Projected Teaching Aids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Teaching Aids who do not provide any enlargement are known as non projected Teaching Aids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.- Charts,Posters, Maps,Graphs,Kartoons,Pictures etc.</a:t>
            </a:r>
          </a:p>
          <a:p>
            <a:endParaRPr lang="en-US" dirty="0"/>
          </a:p>
          <a:p>
            <a:r>
              <a:rPr lang="en-US" dirty="0" smtClean="0"/>
              <a:t>Merits of Non projected Teaching Aids</a:t>
            </a:r>
          </a:p>
          <a:p>
            <a:endParaRPr lang="en-US" dirty="0"/>
          </a:p>
          <a:p>
            <a:r>
              <a:rPr lang="en-US" dirty="0" smtClean="0"/>
              <a:t>Demerits of Non Projected Teaching Aids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40213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365125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Computer as Teaching Aids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Applications of Computer in the field of Education</a:t>
            </a:r>
          </a:p>
          <a:p>
            <a:r>
              <a:rPr lang="en-US" dirty="0" smtClean="0"/>
              <a:t>Utilities of Computer in Education</a:t>
            </a:r>
          </a:p>
          <a:p>
            <a:r>
              <a:rPr lang="en-US" dirty="0" smtClean="0"/>
              <a:t>Uses of Computers for Teachers</a:t>
            </a:r>
          </a:p>
          <a:p>
            <a:r>
              <a:rPr lang="en-US" dirty="0" smtClean="0"/>
              <a:t>Uses of Computers for Students</a:t>
            </a:r>
          </a:p>
          <a:p>
            <a:r>
              <a:rPr lang="en-US" dirty="0" smtClean="0"/>
              <a:t>Limitations of Computer in Education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41506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Comment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702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203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Psychology of Using Teaching Aids</vt:lpstr>
      <vt:lpstr>Introduction</vt:lpstr>
      <vt:lpstr>Psychology of Teachers of using Teaching Aids</vt:lpstr>
      <vt:lpstr>Psychology of Students of Using Teaching Aids</vt:lpstr>
      <vt:lpstr>Types of Teaching Aids</vt:lpstr>
      <vt:lpstr>Projected Teaching Aids</vt:lpstr>
      <vt:lpstr>Non Projected Teaching Aids</vt:lpstr>
      <vt:lpstr>Computer as Teaching Aids</vt:lpstr>
      <vt:lpstr>Comment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of Using Teaching Aids</dc:title>
  <dc:creator>Abhijit Pal</dc:creator>
  <cp:lastModifiedBy>Abhijit Pal</cp:lastModifiedBy>
  <cp:revision>7</cp:revision>
  <dcterms:created xsi:type="dcterms:W3CDTF">2020-08-20T11:57:58Z</dcterms:created>
  <dcterms:modified xsi:type="dcterms:W3CDTF">2020-08-22T14:36:05Z</dcterms:modified>
</cp:coreProperties>
</file>