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22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197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603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656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168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271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271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0102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961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923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829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CD1C7-EAC3-431B-B4A8-76F333AB9010}" type="datetimeFigureOut">
              <a:rPr lang="en-IN" smtClean="0"/>
              <a:t>22-08-2020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74DB2-F78D-4EFA-A07F-EB9834294B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4838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kpal.indi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Teaching ,Learning and Pedagogy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00425"/>
            <a:ext cx="9144000" cy="2800350"/>
          </a:xfrm>
        </p:spPr>
        <p:txBody>
          <a:bodyPr>
            <a:normAutofit/>
          </a:bodyPr>
          <a:lstStyle/>
          <a:p>
            <a:r>
              <a:rPr lang="en-US" dirty="0" smtClean="0"/>
              <a:t>Prof. Abhijit Kumar Pal</a:t>
            </a:r>
          </a:p>
          <a:p>
            <a:r>
              <a:rPr lang="en-US" dirty="0" smtClean="0"/>
              <a:t>Head, Dept. of Education</a:t>
            </a:r>
          </a:p>
          <a:p>
            <a:r>
              <a:rPr lang="en-US" dirty="0" smtClean="0"/>
              <a:t>West Bengal state University</a:t>
            </a:r>
          </a:p>
          <a:p>
            <a:r>
              <a:rPr lang="en-US" dirty="0" smtClean="0"/>
              <a:t>Barasat,Kolkata-126</a:t>
            </a:r>
          </a:p>
          <a:p>
            <a:r>
              <a:rPr lang="en-US" dirty="0" smtClean="0">
                <a:hlinkClick r:id="rId2"/>
              </a:rPr>
              <a:t>akpal.india@gmail.com</a:t>
            </a:r>
            <a:endParaRPr lang="en-US" dirty="0" smtClean="0"/>
          </a:p>
          <a:p>
            <a:r>
              <a:rPr lang="en-US" dirty="0" smtClean="0"/>
              <a:t>Study Material of M.A </a:t>
            </a:r>
            <a:r>
              <a:rPr lang="en-US" dirty="0" err="1" smtClean="0"/>
              <a:t>Sem</a:t>
            </a:r>
            <a:r>
              <a:rPr lang="en-US" dirty="0" smtClean="0"/>
              <a:t>-IV(old)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5002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Self- esteem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heredity</a:t>
            </a:r>
          </a:p>
          <a:p>
            <a:r>
              <a:rPr lang="en-US" dirty="0" smtClean="0"/>
              <a:t>Role of environment</a:t>
            </a:r>
          </a:p>
          <a:p>
            <a:r>
              <a:rPr lang="en-US" dirty="0" smtClean="0"/>
              <a:t>Role of parents</a:t>
            </a:r>
          </a:p>
          <a:p>
            <a:r>
              <a:rPr lang="en-US" dirty="0" smtClean="0"/>
              <a:t>Role of relatives/</a:t>
            </a:r>
            <a:r>
              <a:rPr lang="en-US" dirty="0" err="1" smtClean="0"/>
              <a:t>neighbours</a:t>
            </a:r>
            <a:endParaRPr lang="en-US" dirty="0" smtClean="0"/>
          </a:p>
          <a:p>
            <a:r>
              <a:rPr lang="en-US" dirty="0" smtClean="0"/>
              <a:t>Role of society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5548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Attitude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interest</a:t>
            </a:r>
          </a:p>
          <a:p>
            <a:r>
              <a:rPr lang="en-US" dirty="0" smtClean="0"/>
              <a:t>Role of proper counselling</a:t>
            </a:r>
          </a:p>
          <a:p>
            <a:r>
              <a:rPr lang="en-US" dirty="0" smtClean="0"/>
              <a:t>Role of environment</a:t>
            </a:r>
          </a:p>
          <a:p>
            <a:r>
              <a:rPr lang="en-US" dirty="0" smtClean="0"/>
              <a:t>Role of proper Education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3618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363" y="39370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Aptitude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parents</a:t>
            </a:r>
          </a:p>
          <a:p>
            <a:r>
              <a:rPr lang="en-US" dirty="0" smtClean="0"/>
              <a:t>Role of school/teachers</a:t>
            </a:r>
          </a:p>
          <a:p>
            <a:r>
              <a:rPr lang="en-US" dirty="0" smtClean="0"/>
              <a:t>Role of environment</a:t>
            </a:r>
          </a:p>
          <a:p>
            <a:r>
              <a:rPr lang="en-US" dirty="0" smtClean="0"/>
              <a:t>Role of proper education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6751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Readiness for Learning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Readiness</a:t>
            </a:r>
          </a:p>
          <a:p>
            <a:r>
              <a:rPr lang="en-US" dirty="0" smtClean="0"/>
              <a:t>Mental readiness</a:t>
            </a:r>
          </a:p>
          <a:p>
            <a:r>
              <a:rPr lang="en-US" dirty="0" smtClean="0"/>
              <a:t>Role of parents</a:t>
            </a:r>
          </a:p>
          <a:p>
            <a:r>
              <a:rPr lang="en-US" dirty="0" smtClean="0"/>
              <a:t>Role of teachers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02940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Locus of control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individual </a:t>
            </a:r>
          </a:p>
          <a:p>
            <a:r>
              <a:rPr lang="en-US" dirty="0" smtClean="0"/>
              <a:t>Role of society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6271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Values in individual difference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Home environment</a:t>
            </a:r>
          </a:p>
          <a:p>
            <a:r>
              <a:rPr lang="en-US" dirty="0" smtClean="0"/>
              <a:t>Role of School</a:t>
            </a:r>
          </a:p>
          <a:p>
            <a:r>
              <a:rPr lang="en-US" dirty="0" smtClean="0"/>
              <a:t>Role of Social environment</a:t>
            </a:r>
          </a:p>
          <a:p>
            <a:r>
              <a:rPr lang="en-US" dirty="0" smtClean="0"/>
              <a:t>Role of Education ,Values etc.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8016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5125"/>
            <a:ext cx="104394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            Introduction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“Any interactive knowledgeable process practiced by any teacher which influence the learner that is called Pedagogy.”– J. </a:t>
            </a:r>
            <a:r>
              <a:rPr lang="en-US" dirty="0" err="1" smtClean="0"/>
              <a:t>Gogill</a:t>
            </a:r>
            <a:r>
              <a:rPr lang="en-US" dirty="0" smtClean="0"/>
              <a:t>(2008)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0657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Characteristics of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150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Scope of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13139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00062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Learning as a psycho-social process of knowledge development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Role of teacher </a:t>
            </a:r>
          </a:p>
          <a:p>
            <a:r>
              <a:rPr lang="en-US" dirty="0" smtClean="0"/>
              <a:t>Role of parents</a:t>
            </a:r>
          </a:p>
          <a:p>
            <a:r>
              <a:rPr lang="en-US" dirty="0" smtClean="0"/>
              <a:t>Role of students</a:t>
            </a:r>
          </a:p>
          <a:p>
            <a:r>
              <a:rPr lang="en-US" dirty="0"/>
              <a:t>C</a:t>
            </a:r>
            <a:r>
              <a:rPr lang="en-US" dirty="0" smtClean="0"/>
              <a:t>omment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01737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Psychology of Individual difference like Multiple Intelligence &amp;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Gardner’s Multiple theory of intelligence(1983)---</a:t>
            </a:r>
          </a:p>
          <a:p>
            <a:r>
              <a:rPr lang="en-US" dirty="0" smtClean="0"/>
              <a:t>Verbal linguistic intelligence</a:t>
            </a:r>
          </a:p>
          <a:p>
            <a:r>
              <a:rPr lang="en-US" dirty="0" smtClean="0"/>
              <a:t>Mathematical logical intelligence</a:t>
            </a:r>
          </a:p>
          <a:p>
            <a:r>
              <a:rPr lang="en-US" dirty="0" smtClean="0"/>
              <a:t>Musical intelligence</a:t>
            </a:r>
          </a:p>
          <a:p>
            <a:r>
              <a:rPr lang="en-US" dirty="0" smtClean="0"/>
              <a:t>Visual spatial intelligence</a:t>
            </a:r>
          </a:p>
          <a:p>
            <a:r>
              <a:rPr lang="en-US" dirty="0" smtClean="0"/>
              <a:t>Bodily kinesthetic intelligence</a:t>
            </a:r>
          </a:p>
          <a:p>
            <a:r>
              <a:rPr lang="en-US" dirty="0" smtClean="0"/>
              <a:t>Interpersonal intelligence</a:t>
            </a:r>
          </a:p>
          <a:p>
            <a:r>
              <a:rPr lang="en-US" dirty="0" smtClean="0"/>
              <a:t>Intrapersonal intelligence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6687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Role of Pedagogy in Multiple Intelligence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Linguistic, Logical and other intelligence should be discussed under the heads-</a:t>
            </a:r>
          </a:p>
          <a:p>
            <a:pPr marL="0" indent="0">
              <a:buNone/>
            </a:pPr>
            <a:r>
              <a:rPr lang="en-US" dirty="0" smtClean="0"/>
              <a:t>                      Teacher’s activity</a:t>
            </a:r>
          </a:p>
          <a:p>
            <a:pPr marL="0" indent="0">
              <a:buNone/>
            </a:pPr>
            <a:r>
              <a:rPr lang="en-US" dirty="0" smtClean="0"/>
              <a:t>                      Teaching materials</a:t>
            </a:r>
          </a:p>
          <a:p>
            <a:pPr marL="0" indent="0">
              <a:buNone/>
            </a:pPr>
            <a:r>
              <a:rPr lang="en-US" dirty="0" smtClean="0"/>
              <a:t>                      Instruction</a:t>
            </a:r>
          </a:p>
          <a:p>
            <a:pPr marL="0" indent="0">
              <a:buNone/>
            </a:pPr>
            <a:r>
              <a:rPr lang="en-US" dirty="0" smtClean="0"/>
              <a:t>                      Students’ activities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72507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Learning style and Pedagogy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Visual style</a:t>
            </a:r>
          </a:p>
          <a:p>
            <a:r>
              <a:rPr lang="en-US" dirty="0" smtClean="0"/>
              <a:t>Aural style</a:t>
            </a:r>
          </a:p>
          <a:p>
            <a:r>
              <a:rPr lang="en-US" dirty="0" smtClean="0"/>
              <a:t>Verbal style</a:t>
            </a:r>
          </a:p>
          <a:p>
            <a:r>
              <a:rPr lang="en-US" dirty="0" smtClean="0"/>
              <a:t>Physical style</a:t>
            </a:r>
          </a:p>
          <a:p>
            <a:r>
              <a:rPr lang="en-US" dirty="0" smtClean="0"/>
              <a:t>Social style</a:t>
            </a:r>
          </a:p>
          <a:p>
            <a:r>
              <a:rPr lang="en-US" dirty="0" smtClean="0"/>
              <a:t>Logical style</a:t>
            </a:r>
          </a:p>
          <a:p>
            <a:r>
              <a:rPr lang="en-US" dirty="0" smtClean="0"/>
              <a:t>Solitary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8498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According to Kolb(1984)---</a:t>
            </a:r>
          </a:p>
          <a:p>
            <a:r>
              <a:rPr lang="en-US" dirty="0" smtClean="0"/>
              <a:t>Associative style</a:t>
            </a:r>
          </a:p>
          <a:p>
            <a:r>
              <a:rPr lang="en-US" dirty="0" smtClean="0"/>
              <a:t>Accommodative style</a:t>
            </a:r>
          </a:p>
          <a:p>
            <a:r>
              <a:rPr lang="en-US" dirty="0" smtClean="0"/>
              <a:t>Convergent style</a:t>
            </a:r>
          </a:p>
          <a:p>
            <a:r>
              <a:rPr lang="en-US" dirty="0" smtClean="0"/>
              <a:t>Divergent style</a:t>
            </a:r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3275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273</Words>
  <Application>Microsoft Office PowerPoint</Application>
  <PresentationFormat>Widescreen</PresentationFormat>
  <Paragraphs>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Teaching ,Learning and Pedagogy</vt:lpstr>
      <vt:lpstr>            Introduction</vt:lpstr>
      <vt:lpstr>Characteristics of Pedagogy</vt:lpstr>
      <vt:lpstr>Scope of Pedagogy</vt:lpstr>
      <vt:lpstr>Learning as a psycho-social process of knowledge development</vt:lpstr>
      <vt:lpstr>Psychology of Individual difference like Multiple Intelligence &amp; Pedagogy</vt:lpstr>
      <vt:lpstr>Role of Pedagogy in Multiple Intelligence</vt:lpstr>
      <vt:lpstr>Learning style and Pedagogy</vt:lpstr>
      <vt:lpstr>PowerPoint Presentation</vt:lpstr>
      <vt:lpstr>Self- esteem and Pedagogy</vt:lpstr>
      <vt:lpstr>Attitude and Pedagogy</vt:lpstr>
      <vt:lpstr>Aptitude and Pedagogy</vt:lpstr>
      <vt:lpstr>Readiness for Learning and Pedagogy</vt:lpstr>
      <vt:lpstr>Locus of control and Pedagogy</vt:lpstr>
      <vt:lpstr>Values in individual difference and Pedagogy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,Learning and Pedagogy</dc:title>
  <dc:creator>Abhijit Pal</dc:creator>
  <cp:lastModifiedBy>Abhijit Pal</cp:lastModifiedBy>
  <cp:revision>13</cp:revision>
  <dcterms:created xsi:type="dcterms:W3CDTF">2020-08-21T06:11:20Z</dcterms:created>
  <dcterms:modified xsi:type="dcterms:W3CDTF">2020-08-22T14:28:54Z</dcterms:modified>
</cp:coreProperties>
</file>