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A0BE-04B6-4F67-8D8C-1358E1D6A9C7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EB031-2138-47AB-ADEB-EAFA1AF6F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West Bengal State University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 of Education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Online Lecture on ‘</a:t>
            </a:r>
            <a:r>
              <a:rPr lang="en-US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Agencies of Socialization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M.A. in Education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Semester: II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Academic Session: 2019-21</a:t>
            </a:r>
          </a:p>
          <a:p>
            <a:pPr algn="r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Presented by,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Neloy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Sarkar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Guest Faculty                                                 Dept. of  Education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How the School Perform in function of Socialization: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Through Curriculum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Import of knowledge of 3Rs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Cultural skills achievement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School works under the light of Social ideas</a:t>
            </a:r>
          </a:p>
          <a:p>
            <a:pPr lvl="2"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US" sz="3400" b="1" dirty="0" smtClean="0">
                <a:solidFill>
                  <a:schemeClr val="bg2">
                    <a:lumMod val="10000"/>
                  </a:schemeClr>
                </a:solidFill>
                <a:latin typeface="Aharoni" pitchFamily="2" charset="-79"/>
                <a:cs typeface="Aharoni" pitchFamily="2" charset="-79"/>
              </a:rPr>
              <a:t>**Mass Media</a:t>
            </a:r>
          </a:p>
          <a:p>
            <a:pPr lvl="2" algn="just">
              <a:buNone/>
            </a:pP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 includes the</a:t>
            </a:r>
          </a:p>
          <a:p>
            <a:pPr lvl="2" algn="just">
              <a:buFont typeface="Courier New" pitchFamily="49" charset="0"/>
              <a:buChar char="o"/>
            </a:pP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Radio</a:t>
            </a:r>
          </a:p>
          <a:p>
            <a:pPr lvl="2" algn="just">
              <a:buFont typeface="Courier New" pitchFamily="49" charset="0"/>
              <a:buChar char="o"/>
            </a:pP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Television </a:t>
            </a:r>
          </a:p>
          <a:p>
            <a:pPr lvl="2" algn="just">
              <a:buFont typeface="Courier New" pitchFamily="49" charset="0"/>
              <a:buChar char="o"/>
            </a:pP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Newspaper</a:t>
            </a:r>
          </a:p>
          <a:p>
            <a:pPr lvl="2">
              <a:buFont typeface="Wingdings" pitchFamily="2" charset="2"/>
              <a:buChar char="ü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Mass Media is a medium to communicate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larger masses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It also means to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technology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that is invented to reach a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Mass Audience.</a:t>
            </a:r>
          </a:p>
          <a:p>
            <a:pPr algn="just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Role in Socialization: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buFont typeface="Wingdings" pitchFamily="2" charset="2"/>
              <a:buChar char="ü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Mediated the culture</a:t>
            </a:r>
          </a:p>
          <a:p>
            <a:pPr lvl="2" algn="just">
              <a:buFont typeface="Wingdings" pitchFamily="2" charset="2"/>
              <a:buChar char="ü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Functionalize  </a:t>
            </a:r>
          </a:p>
          <a:p>
            <a:pPr lvl="2" algn="just">
              <a:buFont typeface="Wingdings" pitchFamily="2" charset="2"/>
              <a:buChar char="ü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Social integration.   </a:t>
            </a:r>
          </a:p>
          <a:p>
            <a:pPr algn="just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Socialization Agency at Macro level:</a:t>
            </a:r>
          </a:p>
          <a:p>
            <a:pPr>
              <a:buNone/>
            </a:pPr>
            <a:endParaRPr lang="en-US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this level of socialization, a child socialized through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Community.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Community indicates a group of people living together on a geographical place. It has some components;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Group of people ii) permanence  iii) A particular name.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Function of Community in Socialization: 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Production, distribution, consumption.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Social Control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Social Participation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Mutual Support</a:t>
            </a:r>
          </a:p>
          <a:p>
            <a:pPr lvl="2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Role of Education in Socialization</a:t>
            </a:r>
            <a:r>
              <a:rPr lang="en-US" sz="3400" b="1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:</a:t>
            </a:r>
          </a:p>
          <a:p>
            <a:pPr algn="just">
              <a:buNone/>
            </a:pPr>
            <a:r>
              <a:rPr lang="en-US" sz="3400" b="1" dirty="0" smtClean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Education is a Social process, which prepares individuals to lead a meaningful and dignified life. Plays an important role in shaping the structure of Society. Through education society imparts its knowledge, skill, values and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behavioural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patterns to its younger generations. </a:t>
            </a:r>
            <a:endParaRPr lang="en-US" sz="3400" b="1" dirty="0">
              <a:solidFill>
                <a:schemeClr val="accent1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   Major Role of Education:</a:t>
            </a:r>
          </a:p>
          <a:p>
            <a:pPr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</a:p>
          <a:p>
            <a:pPr algn="just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   </a:t>
            </a:r>
            <a:endParaRPr lang="en-US" sz="3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85344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Educational systems socialize students to  become members of society 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362200"/>
            <a:ext cx="84582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 teaches the child and allows people communicate with each other according to positions in society.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4038600"/>
            <a:ext cx="8534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 helps in shaping values and attitudes to the needs of the contemporary society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5257800"/>
            <a:ext cx="8534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 teaches how one is to behave toward the play-mates and adults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50000"/>
            </a:schemeClr>
          </a:solid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</a:t>
            </a:r>
          </a:p>
          <a:p>
            <a:pPr algn="ctr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6000" b="1" dirty="0" smtClean="0">
                <a:latin typeface="Aharoni" pitchFamily="2" charset="-79"/>
                <a:cs typeface="Aharoni" pitchFamily="2" charset="-79"/>
              </a:rPr>
              <a:t>THANK YOU</a:t>
            </a:r>
            <a:endParaRPr lang="en-US" sz="60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After the Completion of this lecture Students will be able to know: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Concept of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Various types of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Different agencies of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Role of education in socialization process.</a:t>
            </a:r>
          </a:p>
          <a:p>
            <a:pPr lvl="1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sz="36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Socialization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Socialization is an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interactive communication process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that involves both individual development and personal influences.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Socialization is that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by which a living organism is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changed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into a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person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social being.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Socialization, the process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cultural learning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social development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sz="3200" dirty="0" smtClean="0"/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After the discussion of socialization it leads to infer some important </a:t>
            </a:r>
            <a:r>
              <a:rPr lang="en-US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 It is a life long process.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ii) It helps in the inculcation of values, principles and symbols of a social system.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iii)  It enables a child to enact certain roles.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iv)  It enables the child to participate in social life.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3800" b="1" dirty="0" smtClean="0">
                <a:solidFill>
                  <a:srgbClr val="002060"/>
                </a:solidFill>
                <a:latin typeface="Baskerville Old Face" pitchFamily="18" charset="0"/>
              </a:rPr>
              <a:t>Types of Socialization:</a:t>
            </a:r>
          </a:p>
          <a:p>
            <a:pPr>
              <a:buNone/>
            </a:pPr>
            <a:endParaRPr lang="en-US" sz="3600" b="1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Baskerville Old Face" pitchFamily="18" charset="0"/>
              </a:rPr>
              <a:t>   Primary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Baskerville Old Face" pitchFamily="18" charset="0"/>
              </a:rPr>
              <a:t>   Secondary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Baskerville Old Face" pitchFamily="18" charset="0"/>
              </a:rPr>
              <a:t>   Developmental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Baskerville Old Face" pitchFamily="18" charset="0"/>
              </a:rPr>
              <a:t>   Anticipatory Socialization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latin typeface="Baskerville Old Face" pitchFamily="18" charset="0"/>
              </a:rPr>
              <a:t>   Re-socialization</a:t>
            </a:r>
          </a:p>
          <a:p>
            <a:pPr lvl="1">
              <a:buNone/>
            </a:pPr>
            <a:endParaRPr lang="en-US" b="1" dirty="0" smtClean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Agencies of socialization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Various agencies involved in Socialization . There is no clear demarcation as all of them are very much interrelated.</a:t>
            </a:r>
          </a:p>
          <a:p>
            <a:pPr algn="just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Socialization agencies categorizes into three levels: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Micro level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Socialization Agency</a:t>
            </a:r>
          </a:p>
          <a:p>
            <a:pPr lvl="1" algn="just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Meso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level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Socialization Agency</a:t>
            </a:r>
          </a:p>
          <a:p>
            <a:pPr lvl="1" algn="just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Macro level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Socialization Agency</a:t>
            </a:r>
          </a:p>
          <a:p>
            <a:pPr lvl="1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Socialization Agency at Micro level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Family , Peer Group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Socialization can be conceived as  a succession process occurring at various stages of development with the 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family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being the first and foremost enduring 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agency of socialization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It is here that the child’s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orientation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core values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like </a:t>
            </a:r>
            <a:r>
              <a:rPr lang="en-US" sz="3000" dirty="0" smtClean="0">
                <a:latin typeface="Arial Narrow" pitchFamily="34" charset="0"/>
                <a:cs typeface="Times New Roman" pitchFamily="18" charset="0"/>
              </a:rPr>
              <a:t>co-operation, tolerance, self-sacrifice, love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3000" dirty="0" smtClean="0">
                <a:latin typeface="Arial Narrow" pitchFamily="34" charset="0"/>
                <a:cs typeface="Times New Roman" pitchFamily="18" charset="0"/>
              </a:rPr>
              <a:t> affection</a:t>
            </a:r>
          </a:p>
          <a:p>
            <a:pPr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urved Left Arrow 5"/>
          <p:cNvSpPr/>
          <p:nvPr/>
        </p:nvSpPr>
        <p:spPr>
          <a:xfrm>
            <a:off x="6934200" y="914400"/>
            <a:ext cx="14478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Peer Group: </a:t>
            </a:r>
          </a:p>
          <a:p>
            <a:pPr algn="just">
              <a:buNone/>
            </a:pPr>
            <a:r>
              <a:rPr lang="en-US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Peer group influence the child outside of the family. Peer and peer-oriented activities  do become more important to the individual during adolescents.</a:t>
            </a:r>
          </a:p>
          <a:p>
            <a:pPr algn="just">
              <a:buNone/>
            </a:pPr>
            <a:endParaRPr lang="en-US" b="1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</a:t>
            </a:r>
            <a:r>
              <a:rPr lang="en-US" sz="3600" b="1" i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Gender Socialization in Peer Groups</a:t>
            </a:r>
            <a:endParaRPr lang="en-US" sz="3600" b="1" i="1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Socialization Agency at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Meso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Level</a:t>
            </a:r>
          </a:p>
          <a:p>
            <a:pPr algn="just">
              <a:buNone/>
            </a:pP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US" sz="30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Meso</a:t>
            </a:r>
            <a:r>
              <a:rPr lang="en-US" sz="30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level units are intermediate size social units smaller than the ones at macro level but larger than the micro units. It may include </a:t>
            </a:r>
            <a:r>
              <a:rPr lang="en-US" sz="3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Educational Institutions, Political groups.</a:t>
            </a:r>
            <a:r>
              <a:rPr lang="en-US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en-US" sz="3600" b="1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buNone/>
            </a:pPr>
            <a:r>
              <a:rPr lang="en-US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**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Educational Institutions:</a:t>
            </a:r>
          </a:p>
          <a:p>
            <a:pPr algn="just">
              <a:buNone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After family the educational institutions take over the charge of socialization. Children are also socialized by the educational system. </a:t>
            </a:r>
          </a:p>
          <a:p>
            <a:pPr algn="just">
              <a:buNone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Active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direct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and 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formal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Agency of Socialization. </a:t>
            </a:r>
          </a:p>
          <a:p>
            <a:pPr algn="just">
              <a:buNone/>
            </a:pPr>
            <a:endParaRPr lang="en-US" sz="3600" b="1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buNone/>
            </a:pPr>
            <a:endParaRPr lang="en-US" sz="36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671</Words>
  <Application>Microsoft Office PowerPoint</Application>
  <PresentationFormat>On-screen Show (4:3)</PresentationFormat>
  <Paragraphs>108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West Bengal State University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Bengal State University</dc:title>
  <dc:creator>NELOY</dc:creator>
  <cp:lastModifiedBy>Ajit Mondal</cp:lastModifiedBy>
  <cp:revision>21</cp:revision>
  <dcterms:created xsi:type="dcterms:W3CDTF">2020-08-24T16:07:22Z</dcterms:created>
  <dcterms:modified xsi:type="dcterms:W3CDTF">2020-08-28T15:13:28Z</dcterms:modified>
</cp:coreProperties>
</file>