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9591-530C-4700-951E-781ACAF5CC34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D9A-3223-415F-803D-D45F1A579A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6410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9591-530C-4700-951E-781ACAF5CC34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D9A-3223-415F-803D-D45F1A579A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953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9591-530C-4700-951E-781ACAF5CC34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D9A-3223-415F-803D-D45F1A579A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665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9591-530C-4700-951E-781ACAF5CC34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D9A-3223-415F-803D-D45F1A579A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2035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9591-530C-4700-951E-781ACAF5CC34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D9A-3223-415F-803D-D45F1A579A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3319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9591-530C-4700-951E-781ACAF5CC34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D9A-3223-415F-803D-D45F1A579A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921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9591-530C-4700-951E-781ACAF5CC34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D9A-3223-415F-803D-D45F1A579A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0411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9591-530C-4700-951E-781ACAF5CC34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D9A-3223-415F-803D-D45F1A579A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029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9591-530C-4700-951E-781ACAF5CC34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D9A-3223-415F-803D-D45F1A579A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518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9591-530C-4700-951E-781ACAF5CC34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D9A-3223-415F-803D-D45F1A579A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031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9591-530C-4700-951E-781ACAF5CC34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AD9A-3223-415F-803D-D45F1A579A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589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E9591-530C-4700-951E-781ACAF5CC34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0AD9A-3223-415F-803D-D45F1A579A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172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kpal.indi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Rehabilitation council of India(RCI)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3602038"/>
            <a:ext cx="9010650" cy="2513012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Prof. Abhijit Kumar Pal</a:t>
            </a:r>
          </a:p>
          <a:p>
            <a:r>
              <a:rPr lang="en-US" sz="3200" dirty="0" err="1" smtClean="0"/>
              <a:t>Head,Dept</a:t>
            </a:r>
            <a:r>
              <a:rPr lang="en-US" sz="3200" dirty="0" smtClean="0"/>
              <a:t>. of Education</a:t>
            </a:r>
          </a:p>
          <a:p>
            <a:r>
              <a:rPr lang="en-US" sz="3200" dirty="0" smtClean="0"/>
              <a:t>West Bengal State university</a:t>
            </a:r>
          </a:p>
          <a:p>
            <a:r>
              <a:rPr lang="en-US" sz="3200" dirty="0" smtClean="0">
                <a:hlinkClick r:id="rId2"/>
              </a:rPr>
              <a:t>akpal.india@gmail.com</a:t>
            </a:r>
            <a:endParaRPr lang="en-US" sz="3200" dirty="0" smtClean="0"/>
          </a:p>
          <a:p>
            <a:r>
              <a:rPr lang="en-US" sz="3200" dirty="0" smtClean="0"/>
              <a:t>Study Material of M.A </a:t>
            </a:r>
            <a:r>
              <a:rPr lang="en-US" sz="3200" dirty="0" err="1" smtClean="0"/>
              <a:t>Sem</a:t>
            </a:r>
            <a:r>
              <a:rPr lang="en-US" sz="3200" dirty="0" smtClean="0"/>
              <a:t>-II </a:t>
            </a:r>
          </a:p>
          <a:p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85935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Introduction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7853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850" y="365125"/>
            <a:ext cx="10267950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Brief History of RCI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1986- as a registered society</a:t>
            </a:r>
          </a:p>
          <a:p>
            <a:r>
              <a:rPr lang="en-US" dirty="0" smtClean="0"/>
              <a:t>1992,September- RCI Act</a:t>
            </a:r>
          </a:p>
          <a:p>
            <a:r>
              <a:rPr lang="en-US" dirty="0" smtClean="0"/>
              <a:t>1993,22</a:t>
            </a:r>
            <a:r>
              <a:rPr lang="en-US" baseline="30000" dirty="0" smtClean="0"/>
              <a:t>nd</a:t>
            </a:r>
            <a:r>
              <a:rPr lang="en-US" dirty="0" smtClean="0"/>
              <a:t>. June- A statutory body</a:t>
            </a:r>
          </a:p>
          <a:p>
            <a:r>
              <a:rPr lang="en-US" dirty="0" smtClean="0"/>
              <a:t>2000- The Act was amended by the Parliament to make RCI more powerful.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39725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Organizational </a:t>
            </a:r>
            <a:r>
              <a:rPr lang="en-US" dirty="0" smtClean="0">
                <a:solidFill>
                  <a:srgbClr val="FF0000"/>
                </a:solidFill>
              </a:rPr>
              <a:t>Structure of RCI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Council and Executive Committee</a:t>
            </a:r>
          </a:p>
          <a:p>
            <a:r>
              <a:rPr lang="en-US" dirty="0" smtClean="0"/>
              <a:t>Chairman – Supreme authority</a:t>
            </a:r>
          </a:p>
          <a:p>
            <a:r>
              <a:rPr lang="en-US" dirty="0" smtClean="0"/>
              <a:t>Member Secretary</a:t>
            </a:r>
          </a:p>
          <a:p>
            <a:r>
              <a:rPr lang="en-US" dirty="0" smtClean="0"/>
              <a:t>Expert Committee and </a:t>
            </a:r>
          </a:p>
          <a:p>
            <a:r>
              <a:rPr lang="en-US" dirty="0" smtClean="0"/>
              <a:t>Zonal Committee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263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Objectives of RCI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regulate the training, policies and Programme</a:t>
            </a:r>
          </a:p>
          <a:p>
            <a:r>
              <a:rPr lang="en-US" dirty="0" smtClean="0"/>
              <a:t>To bring standardized training courses for the professionals</a:t>
            </a:r>
          </a:p>
          <a:p>
            <a:r>
              <a:rPr lang="en-US" dirty="0" smtClean="0"/>
              <a:t>To prescribe minimum standard of Education and Training</a:t>
            </a:r>
          </a:p>
          <a:p>
            <a:r>
              <a:rPr lang="en-US" dirty="0" smtClean="0"/>
              <a:t>To recognize </a:t>
            </a:r>
            <a:r>
              <a:rPr lang="en-US" dirty="0" smtClean="0"/>
              <a:t>institutions/organizations/universities</a:t>
            </a:r>
            <a:endParaRPr lang="en-US" dirty="0" smtClean="0"/>
          </a:p>
          <a:p>
            <a:r>
              <a:rPr lang="en-US" dirty="0" smtClean="0"/>
              <a:t>To promote research</a:t>
            </a:r>
          </a:p>
          <a:p>
            <a:r>
              <a:rPr lang="en-US" dirty="0" smtClean="0"/>
              <a:t>To maintain Central Rehabilitation Register</a:t>
            </a:r>
          </a:p>
          <a:p>
            <a:r>
              <a:rPr lang="en-US" dirty="0" smtClean="0"/>
              <a:t>To collect information</a:t>
            </a:r>
          </a:p>
          <a:p>
            <a:r>
              <a:rPr lang="en-US" dirty="0" smtClean="0"/>
              <a:t>To encourage continuing Education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36024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4" y="365125"/>
            <a:ext cx="10410825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Functions of RCI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Recognizes </a:t>
            </a:r>
            <a:r>
              <a:rPr lang="en-US" dirty="0" smtClean="0"/>
              <a:t>qualification</a:t>
            </a:r>
          </a:p>
          <a:p>
            <a:r>
              <a:rPr lang="en-US" dirty="0" smtClean="0"/>
              <a:t>Prescribes minimum standard of </a:t>
            </a:r>
            <a:r>
              <a:rPr lang="en-US" dirty="0" err="1" smtClean="0"/>
              <a:t>Edn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Prescribes the standard of professionals</a:t>
            </a:r>
          </a:p>
          <a:p>
            <a:r>
              <a:rPr lang="en-US" dirty="0" smtClean="0"/>
              <a:t>Recognizes/derecognizes </a:t>
            </a:r>
            <a:r>
              <a:rPr lang="en-US" dirty="0" smtClean="0"/>
              <a:t>institutions</a:t>
            </a:r>
          </a:p>
          <a:p>
            <a:r>
              <a:rPr lang="en-US" dirty="0" smtClean="0"/>
              <a:t>Conducts and promotes research works</a:t>
            </a:r>
          </a:p>
          <a:p>
            <a:r>
              <a:rPr lang="en-US" dirty="0" smtClean="0"/>
              <a:t>Maintains Central Rehabilitation Register</a:t>
            </a:r>
          </a:p>
          <a:p>
            <a:r>
              <a:rPr lang="en-US" dirty="0" smtClean="0"/>
              <a:t>Collects information for documentation</a:t>
            </a:r>
          </a:p>
          <a:p>
            <a:r>
              <a:rPr lang="en-US" dirty="0" smtClean="0"/>
              <a:t>Encourages continuing Education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15457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Limitations of RCI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6905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Comment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0490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160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Rehabilitation council of India(RCI)</vt:lpstr>
      <vt:lpstr>Introduction</vt:lpstr>
      <vt:lpstr>Brief History of RCI</vt:lpstr>
      <vt:lpstr>Organizational Structure of RCI</vt:lpstr>
      <vt:lpstr>Objectives of RCI</vt:lpstr>
      <vt:lpstr>Functions of RCI</vt:lpstr>
      <vt:lpstr>Limitations of RCI</vt:lpstr>
      <vt:lpstr>Comment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Rehabilitation council of India(RCI)</dc:title>
  <dc:creator>Abhijit Pal</dc:creator>
  <cp:lastModifiedBy>Abhijit Pal</cp:lastModifiedBy>
  <cp:revision>10</cp:revision>
  <dcterms:created xsi:type="dcterms:W3CDTF">2020-08-17T14:25:37Z</dcterms:created>
  <dcterms:modified xsi:type="dcterms:W3CDTF">2020-08-22T14:45:25Z</dcterms:modified>
</cp:coreProperties>
</file>